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2"/>
    <p:restoredTop sz="94620"/>
  </p:normalViewPr>
  <p:slideViewPr>
    <p:cSldViewPr snapToGrid="0">
      <p:cViewPr varScale="1">
        <p:scale>
          <a:sx n="103" d="100"/>
          <a:sy n="103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57192-2D5A-1962-FBFB-4A6249ED6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3A1F8D-F563-2389-ADC3-E094D0748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120857-391C-3F27-0492-D28D6F67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D9D-7CB3-9F46-8B20-62F5665A4428}" type="datetimeFigureOut">
              <a:rPr lang="ru-UA" smtClean="0"/>
              <a:t>02.04.2024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1D6EE-70F5-B90D-A876-825518A0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BCF1C-F56C-18D6-CA50-41C9C668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5BFC-B21C-AE47-9C01-B4E429DB60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736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C6E37-BF9F-FE25-1C71-67BBFC76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692FB7-8AF9-8740-7BAA-69D9FE51D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2E63F4-69E9-F1D0-AFC7-499273F81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D9D-7CB3-9F46-8B20-62F5665A4428}" type="datetimeFigureOut">
              <a:rPr lang="ru-UA" smtClean="0"/>
              <a:t>02.04.2024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8404B-9433-D8FE-FD3E-849F6E95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F2AB4-569F-CDC9-B8D9-3D97BA0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5BFC-B21C-AE47-9C01-B4E429DB60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313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DC726E-FD3B-3848-3A01-DA498B321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3C3FD5-8BEC-4E6B-8D1E-1EF4DB844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B53CC-7A47-2DD6-020F-1DB79E45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D9D-7CB3-9F46-8B20-62F5665A4428}" type="datetimeFigureOut">
              <a:rPr lang="ru-UA" smtClean="0"/>
              <a:t>02.04.2024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B00B47-5389-99F4-B4E2-481FFF2C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A807AC-DA39-BBD2-61C2-5E3A638F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5BFC-B21C-AE47-9C01-B4E429DB60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22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2C75C-1461-5425-867A-AF2FA09D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4181C-C6A4-1DB8-0ED1-3F715239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894911-DE31-7640-DAD7-7664BA6D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D9D-7CB3-9F46-8B20-62F5665A4428}" type="datetimeFigureOut">
              <a:rPr lang="ru-UA" smtClean="0"/>
              <a:t>02.04.2024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4AFB25-FD6C-7B0D-8BE0-CBDD1A0F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FC0AD-DD94-809F-4754-E0ABCEF8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5BFC-B21C-AE47-9C01-B4E429DB60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779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04AB8-D320-5826-5AA1-6E9B4CE8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91CB-14DC-988C-B9C7-BCCEDD029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F9AF88-F41B-08ED-3311-F4D2FED7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D9D-7CB3-9F46-8B20-62F5665A4428}" type="datetimeFigureOut">
              <a:rPr lang="ru-UA" smtClean="0"/>
              <a:t>02.04.2024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7E9AE-4C3A-7BD1-AA5A-AE36EB7D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D3D73D-D271-FD1C-EEB1-9A6ABB66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5BFC-B21C-AE47-9C01-B4E429DB60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593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5B05F-F70E-0048-483D-57B5891B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0ED3BE-AA45-9E71-5080-106EB8C2F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0B87E-C54E-B5E0-951C-0AA168406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E387CB-AA7D-FD91-F0DA-BA959D34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D9D-7CB3-9F46-8B20-62F5665A4428}" type="datetimeFigureOut">
              <a:rPr lang="ru-UA" smtClean="0"/>
              <a:t>02.04.2024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71B897-3F6A-758A-964E-E93ACA12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8C59A7-A88D-4C08-287F-A4D41F62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5BFC-B21C-AE47-9C01-B4E429DB60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652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139C5-D0B4-2BD4-3CC6-B2FF4F0B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AAE9E5-3797-97F8-65C4-07D34847C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594501-39A6-0294-A15B-DDD50CB7B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056F61-E236-62F9-37C1-C1D46B733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D7271D-3D56-B4BD-9A61-C71B6F50F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86F8-433C-96C4-168C-BB6B5427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D9D-7CB3-9F46-8B20-62F5665A4428}" type="datetimeFigureOut">
              <a:rPr lang="ru-UA" smtClean="0"/>
              <a:t>02.04.2024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0B8F7F-F890-7A4A-0971-F159A5DD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9DE605-8556-82A3-47E6-0AAB773AF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5BFC-B21C-AE47-9C01-B4E429DB60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67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BF948-64EA-DE9A-527B-B570FD9A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65D7CE-75AD-A45A-46FE-B2618CF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D9D-7CB3-9F46-8B20-62F5665A4428}" type="datetimeFigureOut">
              <a:rPr lang="ru-UA" smtClean="0"/>
              <a:t>02.04.2024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04C1ED-CAA4-2F34-6BF2-D2D35523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7A156A-C360-FB63-0B7D-E2E69872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5BFC-B21C-AE47-9C01-B4E429DB60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651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77434B-8041-E78E-777F-9D10A626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D9D-7CB3-9F46-8B20-62F5665A4428}" type="datetimeFigureOut">
              <a:rPr lang="ru-UA" smtClean="0"/>
              <a:t>02.04.2024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876D80-3689-2EE4-4022-5C0CB45D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A71A76-F0B8-236E-BAC5-ECA91EBB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5BFC-B21C-AE47-9C01-B4E429DB60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425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7A31F-4341-2682-5010-B3513841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43C0DE-13A6-0E3C-6F4B-5A7D1774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24961F-826A-A08B-A1DE-483DB7CDF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15723E-4B05-E46A-6814-63F6507B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D9D-7CB3-9F46-8B20-62F5665A4428}" type="datetimeFigureOut">
              <a:rPr lang="ru-UA" smtClean="0"/>
              <a:t>02.04.2024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33E934-C7E7-BB3C-78D4-4DCF7397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FFCC8-4EA1-5C17-8D82-F837DCCC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5BFC-B21C-AE47-9C01-B4E429DB60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730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E615-0DC4-EDE8-8FA5-BB82FF51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9015FB-2260-2DB0-AFF2-045C43798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FA852A-4D3A-CBA3-BB53-7B949BF1A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C455FD-E3C5-C4B3-D5C6-7BD28A88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D9D-7CB3-9F46-8B20-62F5665A4428}" type="datetimeFigureOut">
              <a:rPr lang="ru-UA" smtClean="0"/>
              <a:t>02.04.2024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D331A7-5984-4655-16D1-D9623FFE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5A160-10EE-454A-0539-2D9A9D3D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5BFC-B21C-AE47-9C01-B4E429DB60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480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2D10A-9DE7-12C5-65C6-5EC42FEA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14B80-416F-AC64-FDE8-85D76FE54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EBD52-E119-4021-3200-650051FBA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02D9D-7CB3-9F46-8B20-62F5665A4428}" type="datetimeFigureOut">
              <a:rPr lang="ru-UA" smtClean="0"/>
              <a:t>02.04.2024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41DE0-65D1-0CD6-3E4E-5D8285CE8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082AE2-C7B9-21BC-3C28-FD45F95DF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5BFC-B21C-AE47-9C01-B4E429DB60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056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16DA98-9AB2-F936-66AC-D0E33A0EE10E}"/>
              </a:ext>
            </a:extLst>
          </p:cNvPr>
          <p:cNvSpPr txBox="1"/>
          <p:nvPr/>
        </p:nvSpPr>
        <p:spPr>
          <a:xfrm>
            <a:off x="405868" y="1196715"/>
            <a:ext cx="56901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  технології в практичній діяльності фізичного терапевта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2DDD4-CAED-1B60-EB7B-EC697129FE5C}"/>
              </a:ext>
            </a:extLst>
          </p:cNvPr>
          <p:cNvSpPr txBox="1"/>
          <p:nvPr/>
        </p:nvSpPr>
        <p:spPr>
          <a:xfrm>
            <a:off x="838630" y="5810252"/>
            <a:ext cx="4824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 вільного вибору</a:t>
            </a:r>
          </a:p>
        </p:txBody>
      </p:sp>
      <p:pic>
        <p:nvPicPr>
          <p:cNvPr id="1028" name="Picture 4" descr="Запорізький державний медичний університет Кафедра фізичної реабіл">
            <a:extLst>
              <a:ext uri="{FF2B5EF4-FFF2-40B4-BE49-F238E27FC236}">
                <a16:creationId xmlns:a16="http://schemas.microsoft.com/office/drawing/2014/main" id="{B03485F5-B48A-0927-26F6-025F67C76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89" y="0"/>
            <a:ext cx="5991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1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A65C1F-624F-EDFF-2988-ED853CED461B}"/>
              </a:ext>
            </a:extLst>
          </p:cNvPr>
          <p:cNvSpPr/>
          <p:nvPr/>
        </p:nvSpPr>
        <p:spPr>
          <a:xfrm>
            <a:off x="1454346" y="764463"/>
            <a:ext cx="92833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Helvetica" pitchFamily="2" charset="0"/>
              </a:rPr>
              <a:t>ЧЕКАЄМО НА ВАС!!!</a:t>
            </a:r>
            <a:endParaRPr lang="uk-UA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Picture 2" descr="Допомога українцям під час війни | організації та фонди: перелік |Асоціація  міст України | Воєнний стан в Україні 2022 – Городок.City">
            <a:extLst>
              <a:ext uri="{FF2B5EF4-FFF2-40B4-BE49-F238E27FC236}">
                <a16:creationId xmlns:a16="http://schemas.microsoft.com/office/drawing/2014/main" id="{FE4B6A1B-85A6-4C9A-D784-15939971A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11" y="2260668"/>
            <a:ext cx="8415540" cy="44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5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ED7239-1128-6FC1-1B7B-B8CB00D4E903}"/>
              </a:ext>
            </a:extLst>
          </p:cNvPr>
          <p:cNvSpPr txBox="1"/>
          <p:nvPr/>
        </p:nvSpPr>
        <p:spPr>
          <a:xfrm>
            <a:off x="2100648" y="432487"/>
            <a:ext cx="7576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навчальної дисципліни</a:t>
            </a:r>
          </a:p>
        </p:txBody>
      </p:sp>
      <p:pic>
        <p:nvPicPr>
          <p:cNvPr id="3074" name="Picture 2" descr="Картування – Українська Асоціація фізичної терапії">
            <a:extLst>
              <a:ext uri="{FF2B5EF4-FFF2-40B4-BE49-F238E27FC236}">
                <a16:creationId xmlns:a16="http://schemas.microsoft.com/office/drawing/2014/main" id="{E3651236-697B-E05D-E1AC-C682ABC07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-1241" b="9706"/>
          <a:stretch/>
        </p:blipFill>
        <p:spPr bwMode="auto">
          <a:xfrm>
            <a:off x="5375189" y="1458098"/>
            <a:ext cx="6793623" cy="48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2ACA86-7D43-F0D6-6931-6878C55F1618}"/>
              </a:ext>
            </a:extLst>
          </p:cNvPr>
          <p:cNvSpPr txBox="1"/>
          <p:nvPr/>
        </p:nvSpPr>
        <p:spPr>
          <a:xfrm>
            <a:off x="123569" y="1659285"/>
            <a:ext cx="5103340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формування у здобувачів теоретичних знань та набуття практичних навичок у  використанні сучасних інноваційних інформаційних технологій у фізичній терапії. </a:t>
            </a:r>
          </a:p>
        </p:txBody>
      </p:sp>
    </p:spTree>
    <p:extLst>
      <p:ext uri="{BB962C8B-B14F-4D97-AF65-F5344CB8AC3E}">
        <p14:creationId xmlns:p14="http://schemas.microsoft.com/office/powerpoint/2010/main" val="231271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5A5566-774F-9854-70CF-827F6E688608}"/>
              </a:ext>
            </a:extLst>
          </p:cNvPr>
          <p:cNvSpPr txBox="1"/>
          <p:nvPr/>
        </p:nvSpPr>
        <p:spPr>
          <a:xfrm>
            <a:off x="2940908" y="168625"/>
            <a:ext cx="7034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навчальної дисципліни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54583-1CF0-E8BF-21C5-E2E048A40EB1}"/>
              </a:ext>
            </a:extLst>
          </p:cNvPr>
          <p:cNvSpPr txBox="1"/>
          <p:nvPr/>
        </p:nvSpPr>
        <p:spPr>
          <a:xfrm>
            <a:off x="2070319" y="967721"/>
            <a:ext cx="82434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Інформаційні технології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5E64C-1DCD-1955-B451-B8473A67D85A}"/>
              </a:ext>
            </a:extLst>
          </p:cNvPr>
          <p:cNvSpPr txBox="1"/>
          <p:nvPr/>
        </p:nvSpPr>
        <p:spPr>
          <a:xfrm>
            <a:off x="89867" y="2716418"/>
            <a:ext cx="54796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поняття «інформаційні технології»;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 інформаційних технологій;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інформаційних технологій.</a:t>
            </a:r>
          </a:p>
        </p:txBody>
      </p:sp>
      <p:pic>
        <p:nvPicPr>
          <p:cNvPr id="5122" name="Picture 2" descr="Новини ВОФТ – Всеукраїнське об'єднання фізичних терапевтів">
            <a:extLst>
              <a:ext uri="{FF2B5EF4-FFF2-40B4-BE49-F238E27FC236}">
                <a16:creationId xmlns:a16="http://schemas.microsoft.com/office/drawing/2014/main" id="{56F8C83A-6009-2765-73D3-2BDCE517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33" y="1736125"/>
            <a:ext cx="6829168" cy="51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6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0F386D-0390-DAA6-69A9-204F77974C7E}"/>
              </a:ext>
            </a:extLst>
          </p:cNvPr>
          <p:cNvSpPr txBox="1"/>
          <p:nvPr/>
        </p:nvSpPr>
        <p:spPr>
          <a:xfrm>
            <a:off x="627106" y="4721690"/>
            <a:ext cx="114578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інформаційних технологій;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технології створення, збирання, реєстрації інформації;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обробки інформації;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зберігання та збереження інформації.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986FE-799F-2E42-03C5-580806307243}"/>
              </a:ext>
            </a:extLst>
          </p:cNvPr>
          <p:cNvSpPr txBox="1"/>
          <p:nvPr/>
        </p:nvSpPr>
        <p:spPr>
          <a:xfrm>
            <a:off x="208006" y="320428"/>
            <a:ext cx="11775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 2. Поступовість роботи з інформацийними технологіями </a:t>
            </a:r>
          </a:p>
        </p:txBody>
      </p:sp>
      <p:pic>
        <p:nvPicPr>
          <p:cNvPr id="6146" name="Picture 2" descr="Телереабілітація: нові технології у фізичній терапії - Формула руху">
            <a:extLst>
              <a:ext uri="{FF2B5EF4-FFF2-40B4-BE49-F238E27FC236}">
                <a16:creationId xmlns:a16="http://schemas.microsoft.com/office/drawing/2014/main" id="{7DD37AB4-E095-8C9E-F139-6EFC5616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86" y="1097416"/>
            <a:ext cx="10459308" cy="36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4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36F38C-39C2-9458-1087-FCB78B2D118F}"/>
              </a:ext>
            </a:extLst>
          </p:cNvPr>
          <p:cNvSpPr txBox="1"/>
          <p:nvPr/>
        </p:nvSpPr>
        <p:spPr>
          <a:xfrm>
            <a:off x="284205" y="127857"/>
            <a:ext cx="11813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Тема 3.  Автоматизація діагностичних і лікувальних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uk-UA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методик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194" name="Picture 2" descr="Искусственный интеллект и Microsoft SharePoint: как современные технологии  упрощают электронный документооборот - TechExpert">
            <a:extLst>
              <a:ext uri="{FF2B5EF4-FFF2-40B4-BE49-F238E27FC236}">
                <a16:creationId xmlns:a16="http://schemas.microsoft.com/office/drawing/2014/main" id="{92A8CF53-0C45-8E1B-ECB0-9AA79465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01" y="1017950"/>
            <a:ext cx="7244663" cy="362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24F286-D7A2-EFD0-B37B-86E994EA03A3}"/>
              </a:ext>
            </a:extLst>
          </p:cNvPr>
          <p:cNvSpPr txBox="1"/>
          <p:nvPr/>
        </p:nvSpPr>
        <p:spPr>
          <a:xfrm>
            <a:off x="858793" y="4945600"/>
            <a:ext cx="10663882" cy="169277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Автоматизовані реабілітаційні системи.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</a:t>
            </a:r>
            <a:r>
              <a:rPr lang="uk-UA" sz="26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оботизоване</a:t>
            </a:r>
            <a:r>
              <a:rPr lang="uk-UA" sz="2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устаткування.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Біоуправління: використання інтерактивних віртуальних середовищ із зануренням (ІВСЗ).</a:t>
            </a:r>
          </a:p>
        </p:txBody>
      </p:sp>
      <p:pic>
        <p:nvPicPr>
          <p:cNvPr id="8196" name="Picture 4" descr="Презентация PowerPoint">
            <a:extLst>
              <a:ext uri="{FF2B5EF4-FFF2-40B4-BE49-F238E27FC236}">
                <a16:creationId xmlns:a16="http://schemas.microsoft.com/office/drawing/2014/main" id="{5B0B562E-7F0F-0E5D-7FEE-84102157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2" y="1017950"/>
            <a:ext cx="3391933" cy="36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D471B4-FADA-ABF1-6CF6-3925DEEF537F}"/>
              </a:ext>
            </a:extLst>
          </p:cNvPr>
          <p:cNvSpPr txBox="1"/>
          <p:nvPr/>
        </p:nvSpPr>
        <p:spPr>
          <a:xfrm>
            <a:off x="6642271" y="377567"/>
            <a:ext cx="52202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Тема 4. Організаційно-інформаційна підтримка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38777-75EA-1A59-0683-6AE1B188F10D}"/>
              </a:ext>
            </a:extLst>
          </p:cNvPr>
          <p:cNvSpPr txBox="1"/>
          <p:nvPr/>
        </p:nvSpPr>
        <p:spPr>
          <a:xfrm>
            <a:off x="355257" y="3988480"/>
            <a:ext cx="609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>
                <a:solidFill>
                  <a:srgbClr val="00004A"/>
                </a:solidFill>
                <a:latin typeface="Times New Roman" panose="02020603050405020304" pitchFamily="18" charset="0"/>
              </a:rPr>
              <a:t>У</a:t>
            </a:r>
            <a:r>
              <a:rPr lang="uk-UA" sz="2400" i="1" dirty="0">
                <a:solidFill>
                  <a:srgbClr val="00004A"/>
                </a:solidFill>
                <a:effectLst/>
                <a:latin typeface="Times New Roman" panose="02020603050405020304" pitchFamily="18" charset="0"/>
              </a:rPr>
              <a:t>ніфікована електронна реабілітаційна картка пацієнта.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>
                <a:solidFill>
                  <a:srgbClr val="00004A"/>
                </a:solidFill>
                <a:latin typeface="Times New Roman" panose="02020603050405020304" pitchFamily="18" charset="0"/>
              </a:rPr>
              <a:t>Здатність до управління системою.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1" dirty="0">
                <a:solidFill>
                  <a:srgbClr val="00004A"/>
                </a:solidFill>
                <a:latin typeface="Times New Roman" panose="02020603050405020304" pitchFamily="18" charset="0"/>
              </a:rPr>
              <a:t>З</a:t>
            </a:r>
            <a:r>
              <a:rPr lang="uk-UA" sz="2400" i="1" dirty="0">
                <a:solidFill>
                  <a:srgbClr val="00004A"/>
                </a:solidFill>
                <a:effectLst/>
                <a:latin typeface="Times New Roman" panose="02020603050405020304" pitchFamily="18" charset="0"/>
              </a:rPr>
              <a:t>бір даних про інновації в єдиній інформаційній базі.</a:t>
            </a:r>
            <a:endParaRPr lang="uk-UA" sz="2400" i="1" dirty="0">
              <a:solidFill>
                <a:srgbClr val="00004A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UA" sz="2400" i="1" dirty="0"/>
          </a:p>
        </p:txBody>
      </p:sp>
      <p:pic>
        <p:nvPicPr>
          <p:cNvPr id="9218" name="Picture 2" descr="Що ж таке ІКТ? :: Informatsijno-komunikatsijni-tekhnologiji-ikt6">
            <a:extLst>
              <a:ext uri="{FF2B5EF4-FFF2-40B4-BE49-F238E27FC236}">
                <a16:creationId xmlns:a16="http://schemas.microsoft.com/office/drawing/2014/main" id="{59D37F26-25B3-0A91-77F0-DC462085E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34" y="2039411"/>
            <a:ext cx="4894305" cy="45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Безоплатне підвищення кваліфікації: тренінг із психологічної допомоги для  освітян | Нова українська школа">
            <a:extLst>
              <a:ext uri="{FF2B5EF4-FFF2-40B4-BE49-F238E27FC236}">
                <a16:creationId xmlns:a16="http://schemas.microsoft.com/office/drawing/2014/main" id="{ADC18A27-0C85-BD93-6015-BD87B48F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5" y="265018"/>
            <a:ext cx="5220215" cy="32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0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6E3B66-030D-F238-6828-3DD67F7A23C6}"/>
              </a:ext>
            </a:extLst>
          </p:cNvPr>
          <p:cNvSpPr txBox="1"/>
          <p:nvPr/>
        </p:nvSpPr>
        <p:spPr>
          <a:xfrm>
            <a:off x="0" y="1271283"/>
            <a:ext cx="5535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5.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Телереабілітація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3ED79-621A-E70A-5B81-7B8737CE5637}"/>
              </a:ext>
            </a:extLst>
          </p:cNvPr>
          <p:cNvSpPr txBox="1"/>
          <p:nvPr/>
        </p:nvSpPr>
        <p:spPr>
          <a:xfrm>
            <a:off x="5439719" y="4818105"/>
            <a:ext cx="69444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Синхронні системи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телереабілітації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Сенсорні інтерактивні (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роботизовані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системи. </a:t>
            </a:r>
          </a:p>
        </p:txBody>
      </p:sp>
      <p:pic>
        <p:nvPicPr>
          <p:cNvPr id="7170" name="Picture 2" descr="Телереабілітація: нові технології у фізичній терапії - Формула руху">
            <a:extLst>
              <a:ext uri="{FF2B5EF4-FFF2-40B4-BE49-F238E27FC236}">
                <a16:creationId xmlns:a16="http://schemas.microsoft.com/office/drawing/2014/main" id="{E2F43378-DEE7-20CF-C63D-31B3FE01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19" y="47197"/>
            <a:ext cx="65024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иНТ (@MiNT_Samara) / X">
            <a:extLst>
              <a:ext uri="{FF2B5EF4-FFF2-40B4-BE49-F238E27FC236}">
                <a16:creationId xmlns:a16="http://schemas.microsoft.com/office/drawing/2014/main" id="{1B11C84C-5B65-5BAA-5974-4E1E5A0C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211"/>
            <a:ext cx="5439719" cy="40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7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DB8C5B-3C97-D1EE-736E-2E667C6E0639}"/>
              </a:ext>
            </a:extLst>
          </p:cNvPr>
          <p:cNvSpPr txBox="1"/>
          <p:nvPr/>
        </p:nvSpPr>
        <p:spPr>
          <a:xfrm>
            <a:off x="787743" y="140214"/>
            <a:ext cx="10098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Тема 6. Типові сенсорні інтерактивні системи для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телереабілітації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050" name="Picture 2" descr="Фізичний терапевт ОНЛАЙН / ONLINE - Формула руху">
            <a:extLst>
              <a:ext uri="{FF2B5EF4-FFF2-40B4-BE49-F238E27FC236}">
                <a16:creationId xmlns:a16="http://schemas.microsoft.com/office/drawing/2014/main" id="{C58A86D9-0D0E-F5FA-8043-4EA7447D5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8"/>
          <a:stretch/>
        </p:blipFill>
        <p:spPr bwMode="auto">
          <a:xfrm>
            <a:off x="5449330" y="1732246"/>
            <a:ext cx="6579971" cy="459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D76A4D-4025-61C4-FD47-88E672DE0B00}"/>
              </a:ext>
            </a:extLst>
          </p:cNvPr>
          <p:cNvSpPr txBox="1"/>
          <p:nvPr/>
        </p:nvSpPr>
        <p:spPr>
          <a:xfrm>
            <a:off x="162699" y="1920960"/>
            <a:ext cx="55368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Фізіотерапевтичні системи.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з віртуальним середовищем.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Біотелеметричні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телереабілітаційні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 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телереабілітаційні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Веб-інтегровані 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телереабілітаційні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системи.</a:t>
            </a:r>
          </a:p>
        </p:txBody>
      </p:sp>
    </p:spTree>
    <p:extLst>
      <p:ext uri="{BB962C8B-B14F-4D97-AF65-F5344CB8AC3E}">
        <p14:creationId xmlns:p14="http://schemas.microsoft.com/office/powerpoint/2010/main" val="45117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27 Фізична терапія, ерготерапія (Магістр) – Таврійський національний  університет імені В. І. Вернадського">
            <a:extLst>
              <a:ext uri="{FF2B5EF4-FFF2-40B4-BE49-F238E27FC236}">
                <a16:creationId xmlns:a16="http://schemas.microsoft.com/office/drawing/2014/main" id="{41542BD3-36E8-0C1E-EB46-5AC42C60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0" y="2970824"/>
            <a:ext cx="11306433" cy="379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8244AD-7B26-D17C-F9B7-DE0CE905E601}"/>
              </a:ext>
            </a:extLst>
          </p:cNvPr>
          <p:cNvSpPr txBox="1"/>
          <p:nvPr/>
        </p:nvSpPr>
        <p:spPr>
          <a:xfrm>
            <a:off x="1046160" y="93362"/>
            <a:ext cx="100996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7. Застосування інтерактивних комп'ютеризованих навчальних систем у реабілітації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6543F-C183-5F46-4DF4-5705AF94E3EE}"/>
              </a:ext>
            </a:extLst>
          </p:cNvPr>
          <p:cNvSpPr txBox="1"/>
          <p:nvPr/>
        </p:nvSpPr>
        <p:spPr>
          <a:xfrm>
            <a:off x="420130" y="1285872"/>
            <a:ext cx="113064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застосування комп'ютеризованих систем: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відеоігри;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робочі станції;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робототехніка та робото технічні 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екзоскелети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76738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217</Words>
  <Application>Microsoft Macintosh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Єлизавета Барсук</dc:creator>
  <cp:lastModifiedBy>Єлизавета Барсук</cp:lastModifiedBy>
  <cp:revision>3</cp:revision>
  <dcterms:created xsi:type="dcterms:W3CDTF">2024-04-02T06:26:04Z</dcterms:created>
  <dcterms:modified xsi:type="dcterms:W3CDTF">2024-04-02T09:54:11Z</dcterms:modified>
</cp:coreProperties>
</file>